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AURORA - This Could Be A Dream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AURORA - You Keep Me Crawling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AURORA,Pomme - Everything Matters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